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577D-0CF0-45BD-848E-78D0FFAF9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21BC2-C92C-4F7E-A34E-8F71913F0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85A56-70DD-4531-A767-D949EE4B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12A02-6D90-48F1-9978-37A15DEED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0B0C-7967-4B28-B84D-666D6662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4661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B3-F734-4118-96FB-89E69390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524F0-0030-45DC-8956-478EAD56B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83BF1-F5F1-4CF0-B5E7-54509398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E955-1B4F-46EA-8436-899D4570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895B3-C31B-44BD-B32B-C41A670B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94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1AECFC-052D-4B67-84A8-D03B42D39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535E4-2161-4F5F-8E1D-627F107BC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F7217-4E56-45E8-AA0F-3C7001AF6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3B059-2AA2-43EE-B702-3BD571F16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D8F9A-4DCD-4208-BBB7-5ED6BB42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098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5080-9A88-4FDC-9665-A32779F1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41FE8-5584-4B7D-8601-1E9D228F4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9F117-ED17-4AF6-9268-78DD3CF0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DCC06-1F47-45E4-B6EA-6176013E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46FE6-8302-45B4-92DF-E90184C4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71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36E6-7F92-4947-AEDC-D5699207D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45B94-B20D-4D10-849C-489DE9E81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F67B-91B8-404C-BEE4-B864594E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DC2F-992F-49CF-B9FE-6D22C2D7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49003-344C-4796-9E05-BE34EFA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390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F5EB-C46E-4479-B169-B4967A31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4091D-2AC3-455D-88CC-62EACC6FB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F0CF1-97FD-40B0-8B9F-BBB7BBDD2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C996B-38C4-426F-A844-FAEFBE46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9FDED-BC1D-4A80-8B31-E7E22770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33F1-7C06-439E-9252-44B01CA1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451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8A7A-ACEC-4739-A7E5-C1980A01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260D6-17E2-4068-A564-286D7DE69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5269F-4608-43DD-9012-79181D4F2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CFD0B-3310-4D4B-AC43-B139386543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9429F-9BAF-4308-8A32-8AF5F17E5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A6DFDD-81CF-47D1-8630-8FDBD7EE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75F77-F31B-4007-B04C-5BB3C7A9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52B8F-F14F-412E-9AB3-79B1F689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4738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5465-8C36-4644-A58E-4929CEFC5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A583D-40FE-4039-AEFC-B1FF1425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AD084-68A6-4C9B-9DF3-F2F303DE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7ADB9-0214-4961-894A-FC6620119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63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FB7A2-362E-4677-BD24-9ABC9307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ADD4BD-8A75-49D8-B01A-76CF2B59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42D33-DBEA-4584-869E-7B384010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9539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5C85-1CAC-4F78-9D03-24876D5A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B805-040D-41CC-8AC5-319687A06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568F2-3F4C-4B7C-9C7F-153A8EE0F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1D12E-F0AD-428E-A2BF-53C7C362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A1381-83E6-4761-BFE6-9773376D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0016E-F341-493C-A7AE-49980C96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240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1AA-0F58-42C9-9906-6823F77C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7CBD22-665F-404B-B76F-2E1BBD109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7A6A8-372A-47A8-868C-5B95F53CC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581B9-0A69-4901-A183-6D982497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6258A-4987-4D3F-91E5-0292FA1B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E696-B5E1-4023-9306-94357708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956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F8F2C6-51F4-4575-A3CA-02A58DEA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CBF55-2375-4860-BAAC-A4C76F2A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513D9-7726-4EBF-BAFD-ECF6A91DA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A24CF-FA60-4493-B499-426C53202139}" type="datetimeFigureOut">
              <a:rPr lang="en-PH" smtClean="0"/>
              <a:t>23/01/2022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71082-184C-4A9D-A0E1-BF9F93299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6374-5A6A-480E-A8FE-2CC7AA0D5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82C3F-4630-4CC6-91EC-405DF0ABC41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605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69EC6E-6CBF-4FB2-BC85-CE4851DFC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85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BB040E1-DBEA-401A-A5C1-81F980DCF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2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478FCCA-504C-45A2-A615-80BF44EF1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9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1AE4E92-07BD-485F-94F6-84064F43E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89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25BD4E-F731-45DE-9DEF-BBEAD645B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89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12D22C-55C7-489F-B279-AE939879E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1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8B58D4-20E7-49B6-9F36-85121DDD7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0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3AE7F79-D535-475F-B7F0-501AA6E1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3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C83383A-D376-4691-90FC-6CA833B33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2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9862FB-1CCE-400B-BDF5-A8E0B31B9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4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FD1E94-38BD-469C-8EF4-B8A76D345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9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C740BB8-9ACF-4609-866F-484DE9B9D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3ABA1280-DFAE-47C7-9100-C4F52D68A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67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CB1DC5-ABC5-4141-82A8-708F53ABE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16A75F1-CE39-4A12-ABF5-989144413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4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A584060-D80C-4119-B827-7FE1467C7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8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BB3C32-910A-406A-ACB8-E690729C1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9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1B1220-CF30-47BC-AAB6-8E87E0C33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63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3F7647B-ADEF-4B2C-B285-6300A2305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7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76217FB-F08A-44C3-8825-3F366BED1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0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0029C3E9-0643-47BB-A2FC-4ED6CC83B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0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Miraiza Elisa Merculio</dc:creator>
  <cp:lastModifiedBy>Miraiza Elisa Merculio</cp:lastModifiedBy>
  <cp:revision>1</cp:revision>
  <dcterms:created xsi:type="dcterms:W3CDTF">2022-01-23T15:35:10Z</dcterms:created>
  <dcterms:modified xsi:type="dcterms:W3CDTF">2022-01-23T15:38:00Z</dcterms:modified>
</cp:coreProperties>
</file>